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3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54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45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3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97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9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8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54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6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30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4AFE-EF57-4DF1-95D4-96C676645A6E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20EE-BD74-48BB-8739-6D1BFE89E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41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5">
                <a:lumMod val="60000"/>
                <a:lumOff val="40000"/>
              </a:schemeClr>
            </a:gs>
            <a:gs pos="17000">
              <a:schemeClr val="accent5">
                <a:lumMod val="75000"/>
              </a:schemeClr>
            </a:gs>
            <a:gs pos="64000">
              <a:schemeClr val="accent5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4826" y="3531140"/>
            <a:ext cx="8754893" cy="288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今回の演題に関連して、</a:t>
            </a:r>
          </a:p>
          <a:p>
            <a:pPr>
              <a:lnSpc>
                <a:spcPct val="8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日本小児腎臓病学会の定める基準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に基づき</a:t>
            </a:r>
            <a:endParaRPr lang="en-US" altLang="ja-JP" sz="36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開示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すべき利益相反事項はありません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。</a:t>
            </a:r>
            <a:endParaRPr lang="en-US" altLang="ja-JP" sz="36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0" y="0"/>
            <a:ext cx="790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演題発表時、申告すべきＣＯＩ状態がない場合のスライド例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93879" y="971889"/>
            <a:ext cx="8237538" cy="19034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6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54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回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日本小児腎臓病学会学術集会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利益相反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  <a:ea typeface="ＭＳ Ｐゴシック" panose="020B0600070205080204" pitchFamily="50" charset="-128"/>
              </a:rPr>
              <a:t>発表者名：＊○○○○、〇〇○○、○○○○（＊代表者）</a:t>
            </a:r>
          </a:p>
        </p:txBody>
      </p:sp>
    </p:spTree>
    <p:extLst>
      <p:ext uri="{BB962C8B-B14F-4D97-AF65-F5344CB8AC3E}">
        <p14:creationId xmlns:p14="http://schemas.microsoft.com/office/powerpoint/2010/main" val="38233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47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Eisai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Kaori Hirose (広瀬 香) / ［Ｍ］営１</dc:creator>
  <cp:lastModifiedBy>Tomoka Wada</cp:lastModifiedBy>
  <cp:revision>13</cp:revision>
  <dcterms:created xsi:type="dcterms:W3CDTF">2018-04-05T11:29:13Z</dcterms:created>
  <dcterms:modified xsi:type="dcterms:W3CDTF">2019-01-07T00:33:48Z</dcterms:modified>
</cp:coreProperties>
</file>